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5" r:id="rId3"/>
    <p:sldId id="300" r:id="rId4"/>
    <p:sldId id="324" r:id="rId5"/>
    <p:sldId id="263" r:id="rId6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47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944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s://docs.ucloud.cn/iot/uiot-core/console_guide/device_shadow/operation_guid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ucloud.cn/iot/uiot-core/device_develop_guide/thingmode/what_is_thingmod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960" y="3862201"/>
            <a:ext cx="9083040" cy="9144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>
                <a:latin typeface="思源黑体 CN" panose="020B0600000000000000" pitchFamily="34" charset="-128"/>
                <a:ea typeface="思源黑体 CN" panose="020B0600000000000000" pitchFamily="34" charset="-128"/>
              </a:rPr>
              <a:t>UCloud</a:t>
            </a:r>
            <a:r>
              <a:rPr kumimoji="1" lang="en-US" altLang="zh-CN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 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设备影子、物模型高级功能进阶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104502" y="5352016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43527" y="2135420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UCloud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设备影子进阶</a:t>
            </a:r>
          </a:p>
        </p:txBody>
      </p:sp>
      <p:sp>
        <p:nvSpPr>
          <p:cNvPr id="4" name="矩形 3"/>
          <p:cNvSpPr/>
          <p:nvPr/>
        </p:nvSpPr>
        <p:spPr>
          <a:xfrm>
            <a:off x="3590829" y="2192991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527" y="2724325"/>
            <a:ext cx="294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UCloud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物模型高级功能进阶</a:t>
            </a:r>
          </a:p>
        </p:txBody>
      </p:sp>
      <p:sp>
        <p:nvSpPr>
          <p:cNvPr id="6" name="矩形 5"/>
          <p:cNvSpPr/>
          <p:nvPr/>
        </p:nvSpPr>
        <p:spPr>
          <a:xfrm>
            <a:off x="3590829" y="2781896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8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设备影子文档介绍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682171" y="768109"/>
            <a:ext cx="1043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参考文档：</a:t>
            </a:r>
            <a:r>
              <a:rPr lang="en-US" altLang="zh-CN" dirty="0" smtClean="0">
                <a:hlinkClick r:id="rId2"/>
              </a:rPr>
              <a:t>https://docs.ucloud.cn/iot/uiot-core/console_guide/device_shadow/operation_guide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1" y="1164889"/>
            <a:ext cx="9811657" cy="479097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22388" y="4171871"/>
            <a:ext cx="3004689" cy="2562663"/>
            <a:chOff x="7764908" y="3470810"/>
            <a:chExt cx="3004689" cy="2667870"/>
          </a:xfrm>
        </p:grpSpPr>
        <p:sp>
          <p:nvSpPr>
            <p:cNvPr id="6" name="矩形 5"/>
            <p:cNvSpPr/>
            <p:nvPr/>
          </p:nvSpPr>
          <p:spPr>
            <a:xfrm>
              <a:off x="7764908" y="3470810"/>
              <a:ext cx="3004689" cy="266787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000852" y="3543343"/>
              <a:ext cx="2601994" cy="2595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"State"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 {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"Reported"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"color"</a:t>
              </a:r>
              <a:r>
                <a:rPr lang="en-US" altLang="zh-CN" sz="1200" dirty="0" smtClean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"red"</a:t>
              </a:r>
            </a:p>
            <a:p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},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"Desired"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"color"</a:t>
              </a:r>
              <a:r>
                <a:rPr lang="en-US" altLang="zh-CN" sz="1200" dirty="0" smtClean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"green"</a:t>
              </a:r>
            </a:p>
            <a:p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},</a:t>
              </a:r>
            </a:p>
            <a:p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},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"Timestamp"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1561451500</a:t>
              </a:r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r>
                <a:rPr lang="en-US" altLang="zh-CN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zh-CN" sz="1200" dirty="0">
                  <a:solidFill>
                    <a:srgbClr val="FFC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"Version"</a:t>
              </a:r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lang="en-US" altLang="zh-CN" sz="1200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</a:t>
              </a:r>
            </a:p>
            <a:p>
              <a:r>
                <a:rPr lang="en-US" altLang="zh-CN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0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物模型文档介绍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2171" y="1003932"/>
            <a:ext cx="1043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参考文档：</a:t>
            </a:r>
            <a:r>
              <a:rPr lang="en-US" altLang="zh-CN" dirty="0">
                <a:hlinkClick r:id="rId2"/>
              </a:rPr>
              <a:t>https://docs.ucloud.cn/iot/uiot-core/device_develop_guide/thingmode/what_is_thingmode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910" y="1949861"/>
            <a:ext cx="1153973" cy="10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75" y="1949861"/>
            <a:ext cx="1086207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678" y="1949861"/>
            <a:ext cx="1258200" cy="108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6934" y="32057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80664" y="322590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5964" y="32057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2649" y="3783933"/>
            <a:ext cx="2298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读、读写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例如：开关状态 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19371" y="3783932"/>
            <a:ext cx="3168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控制并完成某个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只写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同步、异步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例如：添加指纹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删除指纹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44670" y="3780322"/>
            <a:ext cx="31184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即时被外部知晓的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只读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：低压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密码错误超限报警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电机故障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1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167</Words>
  <Application>Microsoft Office PowerPoint</Application>
  <PresentationFormat>宽屏</PresentationFormat>
  <Paragraphs>40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Avenir Light</vt:lpstr>
      <vt:lpstr>Source Han Sans CN ExtraLight</vt:lpstr>
      <vt:lpstr>Source Han Sans CN Normal</vt:lpstr>
      <vt:lpstr>黑体</vt:lpstr>
      <vt:lpstr>思源黑体 CN</vt:lpstr>
      <vt:lpstr>微软雅黑</vt:lpstr>
      <vt:lpstr>Arial</vt:lpstr>
      <vt:lpstr>Arial Black</vt:lpstr>
      <vt:lpstr>Courier New</vt:lpstr>
      <vt:lpstr>Office 主题​​</vt:lpstr>
      <vt:lpstr>UCloud 设备影子、物模型高级功能进阶</vt:lpstr>
      <vt:lpstr>目录</vt:lpstr>
      <vt:lpstr>设备影子文档介绍</vt:lpstr>
      <vt:lpstr>物模型文档介绍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user</cp:lastModifiedBy>
  <cp:revision>325</cp:revision>
  <cp:lastPrinted>2019-10-09T05:54:36Z</cp:lastPrinted>
  <dcterms:created xsi:type="dcterms:W3CDTF">2019-09-24T11:37:36Z</dcterms:created>
  <dcterms:modified xsi:type="dcterms:W3CDTF">2020-01-14T08:41:59Z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